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21602700" cy="324040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6">
          <p15:clr>
            <a:srgbClr val="A4A3A4"/>
          </p15:clr>
        </p15:guide>
        <p15:guide id="2" pos="68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" d="100"/>
          <a:sy n="14" d="100"/>
        </p:scale>
        <p:origin x="2394" y="90"/>
      </p:cViewPr>
      <p:guideLst>
        <p:guide orient="horz" pos="10206"/>
        <p:guide pos="68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6497A-1E2D-4DD0-87BE-4E0CD3D58542}" type="datetimeFigureOut">
              <a:rPr lang="fr-FR" smtClean="0"/>
              <a:t>22/10/2021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76A4DD-B994-4612-BDC4-5399A43B40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333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76A4DD-B994-4612-BDC4-5399A43B409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807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2052" y="864103"/>
            <a:ext cx="20738592" cy="3067583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66746" y="4169227"/>
            <a:ext cx="17660207" cy="1382572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14175" b="1" cap="all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9076" y="18284028"/>
            <a:ext cx="15535552" cy="6559080"/>
          </a:xfrm>
        </p:spPr>
        <p:txBody>
          <a:bodyPr>
            <a:normAutofit/>
          </a:bodyPr>
          <a:lstStyle>
            <a:lvl1pPr marL="0" indent="0" algn="ctr">
              <a:spcBef>
                <a:spcPts val="2363"/>
              </a:spcBef>
              <a:buNone/>
              <a:defRPr sz="4253">
                <a:solidFill>
                  <a:srgbClr val="FFFFFF"/>
                </a:solidFill>
              </a:defRPr>
            </a:lvl1pPr>
            <a:lvl2pPr marL="810101" indent="0" algn="ctr">
              <a:buNone/>
              <a:defRPr sz="4253"/>
            </a:lvl2pPr>
            <a:lvl3pPr marL="1620203" indent="0" algn="ctr">
              <a:buNone/>
              <a:defRPr sz="4253"/>
            </a:lvl3pPr>
            <a:lvl4pPr marL="2430304" indent="0" algn="ctr">
              <a:buNone/>
              <a:defRPr sz="3544"/>
            </a:lvl4pPr>
            <a:lvl5pPr marL="3240405" indent="0" algn="ctr">
              <a:buNone/>
              <a:defRPr sz="3544"/>
            </a:lvl5pPr>
            <a:lvl6pPr marL="4050506" indent="0" algn="ctr">
              <a:buNone/>
              <a:defRPr sz="3544"/>
            </a:lvl6pPr>
            <a:lvl7pPr marL="4860608" indent="0" algn="ctr">
              <a:buNone/>
              <a:defRPr sz="3544"/>
            </a:lvl7pPr>
            <a:lvl8pPr marL="5670709" indent="0" algn="ctr">
              <a:buNone/>
              <a:defRPr sz="3544"/>
            </a:lvl8pPr>
            <a:lvl9pPr marL="6480810" indent="0" algn="ctr">
              <a:buNone/>
              <a:defRPr sz="354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757B88-2907-4C2E-9C35-0C2BABC68B9C}" type="datetimeFigureOut">
              <a:rPr lang="fr-CA" smtClean="0"/>
              <a:t>2021-10-22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  <p:cxnSp>
        <p:nvCxnSpPr>
          <p:cNvPr id="8" name="Straight Connector 7"/>
          <p:cNvCxnSpPr/>
          <p:nvPr/>
        </p:nvCxnSpPr>
        <p:spPr>
          <a:xfrm>
            <a:off x="3505939" y="17642205"/>
            <a:ext cx="14581825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085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2021-10-22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99912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9433" y="3600450"/>
            <a:ext cx="4118015" cy="2556319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25254" y="3600450"/>
            <a:ext cx="13164145" cy="2556319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2021-10-22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609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363"/>
              </a:spcBef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2021-10-22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54506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0445" y="5545142"/>
            <a:ext cx="17660207" cy="13825728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14175" b="0" cap="all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9779" y="19630107"/>
            <a:ext cx="15537742" cy="6443983"/>
          </a:xfrm>
        </p:spPr>
        <p:txBody>
          <a:bodyPr anchor="t">
            <a:normAutofit/>
          </a:bodyPr>
          <a:lstStyle>
            <a:lvl1pPr marL="0" indent="0" algn="ctr">
              <a:buNone/>
              <a:defRPr sz="4253">
                <a:solidFill>
                  <a:schemeClr val="accent1"/>
                </a:solidFill>
              </a:defRPr>
            </a:lvl1pPr>
            <a:lvl2pPr marL="810101" indent="0">
              <a:buNone/>
              <a:defRPr sz="3189">
                <a:solidFill>
                  <a:schemeClr val="tx1">
                    <a:tint val="75000"/>
                  </a:schemeClr>
                </a:solidFill>
              </a:defRPr>
            </a:lvl2pPr>
            <a:lvl3pPr marL="1620203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3pPr>
            <a:lvl4pPr marL="2430304" indent="0">
              <a:buNone/>
              <a:defRPr sz="2481">
                <a:solidFill>
                  <a:schemeClr val="tx1">
                    <a:tint val="75000"/>
                  </a:schemeClr>
                </a:solidFill>
              </a:defRPr>
            </a:lvl4pPr>
            <a:lvl5pPr marL="3240405" indent="0">
              <a:buNone/>
              <a:defRPr sz="2481">
                <a:solidFill>
                  <a:schemeClr val="tx1">
                    <a:tint val="75000"/>
                  </a:schemeClr>
                </a:solidFill>
              </a:defRPr>
            </a:lvl5pPr>
            <a:lvl6pPr marL="4050506" indent="0">
              <a:buNone/>
              <a:defRPr sz="2481">
                <a:solidFill>
                  <a:schemeClr val="tx1">
                    <a:tint val="75000"/>
                  </a:schemeClr>
                </a:solidFill>
              </a:defRPr>
            </a:lvl6pPr>
            <a:lvl7pPr marL="4860608" indent="0">
              <a:buNone/>
              <a:defRPr sz="2481">
                <a:solidFill>
                  <a:schemeClr val="tx1">
                    <a:tint val="75000"/>
                  </a:schemeClr>
                </a:solidFill>
              </a:defRPr>
            </a:lvl7pPr>
            <a:lvl8pPr marL="5670709" indent="0">
              <a:buNone/>
              <a:defRPr sz="2481">
                <a:solidFill>
                  <a:schemeClr val="tx1">
                    <a:tint val="75000"/>
                  </a:schemeClr>
                </a:solidFill>
              </a:defRPr>
            </a:lvl8pPr>
            <a:lvl9pPr marL="6480810" indent="0">
              <a:buNone/>
              <a:defRPr sz="248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2021-10-22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  <p:cxnSp>
        <p:nvCxnSpPr>
          <p:cNvPr id="7" name="Straight Connector 6"/>
          <p:cNvCxnSpPr/>
          <p:nvPr/>
        </p:nvCxnSpPr>
        <p:spPr>
          <a:xfrm>
            <a:off x="3510440" y="18996428"/>
            <a:ext cx="1458182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320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25253" y="9721210"/>
            <a:ext cx="8425053" cy="19010376"/>
          </a:xfrm>
        </p:spPr>
        <p:txBody>
          <a:bodyPr/>
          <a:lstStyle>
            <a:lvl1pPr>
              <a:defRPr sz="3898"/>
            </a:lvl1pPr>
            <a:lvl2pPr>
              <a:defRPr sz="3544"/>
            </a:lvl2pPr>
            <a:lvl3pPr>
              <a:defRPr sz="3189"/>
            </a:lvl3pPr>
            <a:lvl4pPr>
              <a:defRPr sz="2835"/>
            </a:lvl4pPr>
            <a:lvl5pPr>
              <a:defRPr sz="2835"/>
            </a:lvl5pPr>
            <a:lvl6pPr>
              <a:defRPr sz="2835"/>
            </a:lvl6pPr>
            <a:lvl7pPr>
              <a:defRPr sz="2835"/>
            </a:lvl7pPr>
            <a:lvl8pPr>
              <a:defRPr sz="2835"/>
            </a:lvl8pPr>
            <a:lvl9pPr>
              <a:defRPr sz="283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5425" y="9721215"/>
            <a:ext cx="8425053" cy="19010376"/>
          </a:xfrm>
        </p:spPr>
        <p:txBody>
          <a:bodyPr/>
          <a:lstStyle>
            <a:lvl1pPr>
              <a:defRPr sz="3898"/>
            </a:lvl1pPr>
            <a:lvl2pPr>
              <a:defRPr sz="3544"/>
            </a:lvl2pPr>
            <a:lvl3pPr>
              <a:defRPr sz="3189"/>
            </a:lvl3pPr>
            <a:lvl4pPr>
              <a:defRPr sz="2835"/>
            </a:lvl4pPr>
            <a:lvl5pPr>
              <a:defRPr sz="2835"/>
            </a:lvl5pPr>
            <a:lvl6pPr>
              <a:defRPr sz="2835"/>
            </a:lvl6pPr>
            <a:lvl7pPr>
              <a:defRPr sz="2835"/>
            </a:lvl7pPr>
            <a:lvl8pPr>
              <a:defRPr sz="2835"/>
            </a:lvl8pPr>
            <a:lvl9pPr>
              <a:defRPr sz="283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2021-10-22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84414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5253" y="9457139"/>
            <a:ext cx="8425053" cy="3672459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4253" b="1"/>
            </a:lvl1pPr>
            <a:lvl2pPr marL="810101" indent="0">
              <a:buNone/>
              <a:defRPr sz="3544" b="1"/>
            </a:lvl2pPr>
            <a:lvl3pPr marL="1620203" indent="0">
              <a:buNone/>
              <a:defRPr sz="3189" b="1"/>
            </a:lvl3pPr>
            <a:lvl4pPr marL="2430304" indent="0">
              <a:buNone/>
              <a:defRPr sz="2835" b="1"/>
            </a:lvl4pPr>
            <a:lvl5pPr marL="3240405" indent="0">
              <a:buNone/>
              <a:defRPr sz="2835" b="1"/>
            </a:lvl5pPr>
            <a:lvl6pPr marL="4050506" indent="0">
              <a:buNone/>
              <a:defRPr sz="2835" b="1"/>
            </a:lvl6pPr>
            <a:lvl7pPr marL="4860608" indent="0">
              <a:buNone/>
              <a:defRPr sz="2835" b="1"/>
            </a:lvl7pPr>
            <a:lvl8pPr marL="5670709" indent="0">
              <a:buNone/>
              <a:defRPr sz="2835" b="1"/>
            </a:lvl8pPr>
            <a:lvl9pPr marL="6480810" indent="0">
              <a:buNone/>
              <a:defRPr sz="2835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25253" y="12859007"/>
            <a:ext cx="8425053" cy="15985998"/>
          </a:xfrm>
        </p:spPr>
        <p:txBody>
          <a:bodyPr/>
          <a:lstStyle>
            <a:lvl1pPr>
              <a:defRPr sz="3898"/>
            </a:lvl1pPr>
            <a:lvl2pPr>
              <a:defRPr sz="3544"/>
            </a:lvl2pPr>
            <a:lvl3pPr>
              <a:defRPr sz="3189"/>
            </a:lvl3pPr>
            <a:lvl4pPr>
              <a:defRPr sz="2835"/>
            </a:lvl4pPr>
            <a:lvl5pPr>
              <a:defRPr sz="2835"/>
            </a:lvl5pPr>
            <a:lvl6pPr>
              <a:defRPr sz="2835"/>
            </a:lvl6pPr>
            <a:lvl7pPr>
              <a:defRPr sz="2835"/>
            </a:lvl7pPr>
            <a:lvl8pPr>
              <a:defRPr sz="2835"/>
            </a:lvl8pPr>
            <a:lvl9pPr>
              <a:defRPr sz="283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8191" y="9445426"/>
            <a:ext cx="8425053" cy="3672459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4253" b="1"/>
            </a:lvl1pPr>
            <a:lvl2pPr marL="810101" indent="0">
              <a:buNone/>
              <a:defRPr sz="3544" b="1"/>
            </a:lvl2pPr>
            <a:lvl3pPr marL="1620203" indent="0">
              <a:buNone/>
              <a:defRPr sz="3189" b="1"/>
            </a:lvl3pPr>
            <a:lvl4pPr marL="2430304" indent="0">
              <a:buNone/>
              <a:defRPr sz="2835" b="1"/>
            </a:lvl4pPr>
            <a:lvl5pPr marL="3240405" indent="0">
              <a:buNone/>
              <a:defRPr sz="2835" b="1"/>
            </a:lvl5pPr>
            <a:lvl6pPr marL="4050506" indent="0">
              <a:buNone/>
              <a:defRPr sz="2835" b="1"/>
            </a:lvl6pPr>
            <a:lvl7pPr marL="4860608" indent="0">
              <a:buNone/>
              <a:defRPr sz="2835" b="1"/>
            </a:lvl7pPr>
            <a:lvl8pPr marL="5670709" indent="0">
              <a:buNone/>
              <a:defRPr sz="2835" b="1"/>
            </a:lvl8pPr>
            <a:lvl9pPr marL="6480810" indent="0">
              <a:buNone/>
              <a:defRPr sz="2835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8191" y="12848796"/>
            <a:ext cx="8425053" cy="15985998"/>
          </a:xfrm>
        </p:spPr>
        <p:txBody>
          <a:bodyPr/>
          <a:lstStyle>
            <a:lvl1pPr>
              <a:defRPr sz="3898"/>
            </a:lvl1pPr>
            <a:lvl2pPr>
              <a:defRPr sz="3544"/>
            </a:lvl2pPr>
            <a:lvl3pPr>
              <a:defRPr sz="3189"/>
            </a:lvl3pPr>
            <a:lvl4pPr>
              <a:defRPr sz="2835"/>
            </a:lvl4pPr>
            <a:lvl5pPr>
              <a:defRPr sz="2835"/>
            </a:lvl5pPr>
            <a:lvl6pPr>
              <a:defRPr sz="2835"/>
            </a:lvl6pPr>
            <a:lvl7pPr>
              <a:defRPr sz="2835"/>
            </a:lvl7pPr>
            <a:lvl8pPr>
              <a:defRPr sz="2835"/>
            </a:lvl8pPr>
            <a:lvl9pPr>
              <a:defRPr sz="283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2021-10-22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87742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2021-10-22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71047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2021-10-22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02303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5253" y="5184648"/>
            <a:ext cx="6696837" cy="8209026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7088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5504" y="5184648"/>
            <a:ext cx="9803520" cy="22034754"/>
          </a:xfrm>
        </p:spPr>
        <p:txBody>
          <a:bodyPr/>
          <a:lstStyle>
            <a:lvl1pPr>
              <a:defRPr sz="5670"/>
            </a:lvl1pPr>
            <a:lvl2pPr>
              <a:defRPr sz="4961"/>
            </a:lvl2pPr>
            <a:lvl3pPr>
              <a:defRPr sz="4253"/>
            </a:lvl3pPr>
            <a:lvl4pPr>
              <a:defRPr sz="3544"/>
            </a:lvl4pPr>
            <a:lvl5pPr>
              <a:defRPr sz="3544"/>
            </a:lvl5pPr>
            <a:lvl6pPr>
              <a:defRPr sz="3544"/>
            </a:lvl6pPr>
            <a:lvl7pPr>
              <a:defRPr sz="3544"/>
            </a:lvl7pPr>
            <a:lvl8pPr>
              <a:defRPr sz="3544"/>
            </a:lvl8pPr>
            <a:lvl9pPr>
              <a:defRPr sz="3544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25253" y="13393674"/>
            <a:ext cx="6696837" cy="1382572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890"/>
              </a:spcBef>
              <a:buNone/>
              <a:defRPr sz="3012"/>
            </a:lvl1pPr>
            <a:lvl2pPr marL="810101" indent="0">
              <a:buNone/>
              <a:defRPr sz="2126"/>
            </a:lvl2pPr>
            <a:lvl3pPr marL="1620203" indent="0">
              <a:buNone/>
              <a:defRPr sz="1772"/>
            </a:lvl3pPr>
            <a:lvl4pPr marL="2430304" indent="0">
              <a:buNone/>
              <a:defRPr sz="1595"/>
            </a:lvl4pPr>
            <a:lvl5pPr marL="3240405" indent="0">
              <a:buNone/>
              <a:defRPr sz="1595"/>
            </a:lvl5pPr>
            <a:lvl6pPr marL="4050506" indent="0">
              <a:buNone/>
              <a:defRPr sz="1595"/>
            </a:lvl6pPr>
            <a:lvl7pPr marL="4860608" indent="0">
              <a:buNone/>
              <a:defRPr sz="1595"/>
            </a:lvl7pPr>
            <a:lvl8pPr marL="5670709" indent="0">
              <a:buNone/>
              <a:defRPr sz="1595"/>
            </a:lvl8pPr>
            <a:lvl9pPr marL="6480810" indent="0">
              <a:buNone/>
              <a:defRPr sz="159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2021-10-22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5285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5253" y="5184648"/>
            <a:ext cx="6696837" cy="8209026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7088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495142" y="5055029"/>
            <a:ext cx="10058823" cy="21948348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4961"/>
            </a:lvl1pPr>
            <a:lvl2pPr marL="810101" indent="0">
              <a:buNone/>
              <a:defRPr sz="4961"/>
            </a:lvl2pPr>
            <a:lvl3pPr marL="1620203" indent="0">
              <a:buNone/>
              <a:defRPr sz="4253"/>
            </a:lvl3pPr>
            <a:lvl4pPr marL="2430304" indent="0">
              <a:buNone/>
              <a:defRPr sz="3544"/>
            </a:lvl4pPr>
            <a:lvl5pPr marL="3240405" indent="0">
              <a:buNone/>
              <a:defRPr sz="3544"/>
            </a:lvl5pPr>
            <a:lvl6pPr marL="4050506" indent="0">
              <a:buNone/>
              <a:defRPr sz="3544"/>
            </a:lvl6pPr>
            <a:lvl7pPr marL="4860608" indent="0">
              <a:buNone/>
              <a:defRPr sz="3544"/>
            </a:lvl7pPr>
            <a:lvl8pPr marL="5670709" indent="0">
              <a:buNone/>
              <a:defRPr sz="3544"/>
            </a:lvl8pPr>
            <a:lvl9pPr marL="6480810" indent="0">
              <a:buNone/>
              <a:defRPr sz="3544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25253" y="13393674"/>
            <a:ext cx="6696837" cy="1360970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890"/>
              </a:spcBef>
              <a:buNone/>
              <a:defRPr sz="3012"/>
            </a:lvl1pPr>
            <a:lvl2pPr marL="810101" indent="0">
              <a:buNone/>
              <a:defRPr sz="2126"/>
            </a:lvl2pPr>
            <a:lvl3pPr marL="1620203" indent="0">
              <a:buNone/>
              <a:defRPr sz="1772"/>
            </a:lvl3pPr>
            <a:lvl4pPr marL="2430304" indent="0">
              <a:buNone/>
              <a:defRPr sz="1595"/>
            </a:lvl4pPr>
            <a:lvl5pPr marL="3240405" indent="0">
              <a:buNone/>
              <a:defRPr sz="1595"/>
            </a:lvl5pPr>
            <a:lvl6pPr marL="4050506" indent="0">
              <a:buNone/>
              <a:defRPr sz="1595"/>
            </a:lvl6pPr>
            <a:lvl7pPr marL="4860608" indent="0">
              <a:buNone/>
              <a:defRPr sz="1595"/>
            </a:lvl7pPr>
            <a:lvl8pPr marL="5670709" indent="0">
              <a:buNone/>
              <a:defRPr sz="1595"/>
            </a:lvl8pPr>
            <a:lvl9pPr marL="6480810" indent="0">
              <a:buNone/>
              <a:defRPr sz="159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2021-10-22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63192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2054" y="864108"/>
            <a:ext cx="20738592" cy="3067583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25253" y="2880360"/>
            <a:ext cx="17498187" cy="6408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5257" y="9721215"/>
            <a:ext cx="17493493" cy="19082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25246" y="29407594"/>
            <a:ext cx="4126829" cy="17252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3">
                <a:solidFill>
                  <a:schemeClr val="accent1"/>
                </a:solidFill>
              </a:defRPr>
            </a:lvl1pPr>
          </a:lstStyle>
          <a:p>
            <a:fld id="{86757B88-2907-4C2E-9C35-0C2BABC68B9C}" type="datetimeFigureOut">
              <a:rPr lang="fr-CA" smtClean="0"/>
              <a:t>2021-10-22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97398" y="29407594"/>
            <a:ext cx="8359307" cy="17252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3"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530763" y="29407594"/>
            <a:ext cx="3023204" cy="17252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3">
                <a:solidFill>
                  <a:schemeClr val="accent1"/>
                </a:solidFill>
              </a:defRPr>
            </a:lvl1pPr>
          </a:lstStyle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6796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620203" rtl="0" eaLnBrk="1" latinLnBrk="0" hangingPunct="1">
        <a:lnSpc>
          <a:spcPct val="90000"/>
        </a:lnSpc>
        <a:spcBef>
          <a:spcPct val="0"/>
        </a:spcBef>
        <a:buNone/>
        <a:defRPr sz="945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405051" indent="-324041" algn="l" defTabSz="1620203" rtl="0" eaLnBrk="1" latinLnBrk="0" hangingPunct="1">
        <a:lnSpc>
          <a:spcPct val="90000"/>
        </a:lnSpc>
        <a:spcBef>
          <a:spcPts val="2363"/>
        </a:spcBef>
        <a:buClr>
          <a:schemeClr val="accent1"/>
        </a:buClr>
        <a:buSzPct val="80000"/>
        <a:buFont typeface="Corbel" pitchFamily="34" charset="0"/>
        <a:buChar char="•"/>
        <a:defRPr sz="4725" kern="1200">
          <a:solidFill>
            <a:schemeClr val="accent1"/>
          </a:solidFill>
          <a:latin typeface="+mn-lt"/>
          <a:ea typeface="+mn-ea"/>
          <a:cs typeface="+mn-cs"/>
        </a:defRPr>
      </a:lvl1pPr>
      <a:lvl2pPr marL="810101" indent="-324041" algn="l" defTabSz="1620203" rtl="0" eaLnBrk="1" latinLnBrk="0" hangingPunct="1">
        <a:lnSpc>
          <a:spcPct val="90000"/>
        </a:lnSpc>
        <a:spcBef>
          <a:spcPts val="354"/>
        </a:spcBef>
        <a:spcAft>
          <a:spcPts val="709"/>
        </a:spcAft>
        <a:buClr>
          <a:schemeClr val="accent1"/>
        </a:buClr>
        <a:buSzPct val="80000"/>
        <a:buFont typeface="Corbel" pitchFamily="34" charset="0"/>
        <a:buChar char="•"/>
        <a:defRPr sz="4253" kern="1200">
          <a:solidFill>
            <a:schemeClr val="accent1"/>
          </a:solidFill>
          <a:latin typeface="+mn-lt"/>
          <a:ea typeface="+mn-ea"/>
          <a:cs typeface="+mn-cs"/>
        </a:defRPr>
      </a:lvl2pPr>
      <a:lvl3pPr marL="1296162" indent="-324041" algn="l" defTabSz="1620203" rtl="0" eaLnBrk="1" latinLnBrk="0" hangingPunct="1">
        <a:lnSpc>
          <a:spcPct val="90000"/>
        </a:lnSpc>
        <a:spcBef>
          <a:spcPts val="354"/>
        </a:spcBef>
        <a:spcAft>
          <a:spcPts val="709"/>
        </a:spcAft>
        <a:buClr>
          <a:schemeClr val="accent1"/>
        </a:buClr>
        <a:buSzPct val="80000"/>
        <a:buFont typeface="Corbel" pitchFamily="34" charset="0"/>
        <a:buChar char="•"/>
        <a:defRPr sz="378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782223" indent="-324041" algn="l" defTabSz="1620203" rtl="0" eaLnBrk="1" latinLnBrk="0" hangingPunct="1">
        <a:lnSpc>
          <a:spcPct val="90000"/>
        </a:lnSpc>
        <a:spcBef>
          <a:spcPts val="354"/>
        </a:spcBef>
        <a:spcAft>
          <a:spcPts val="709"/>
        </a:spcAft>
        <a:buClr>
          <a:schemeClr val="accent1"/>
        </a:buClr>
        <a:buSzPct val="80000"/>
        <a:buFont typeface="Corbel" pitchFamily="34" charset="0"/>
        <a:buChar char="•"/>
        <a:defRPr sz="3308" kern="1200">
          <a:solidFill>
            <a:schemeClr val="accent1"/>
          </a:solidFill>
          <a:latin typeface="+mn-lt"/>
          <a:ea typeface="+mn-ea"/>
          <a:cs typeface="+mn-cs"/>
        </a:defRPr>
      </a:lvl4pPr>
      <a:lvl5pPr marL="2173784" indent="-324041" algn="l" defTabSz="1620203" rtl="0" eaLnBrk="1" latinLnBrk="0" hangingPunct="1">
        <a:lnSpc>
          <a:spcPct val="90000"/>
        </a:lnSpc>
        <a:spcBef>
          <a:spcPts val="354"/>
        </a:spcBef>
        <a:spcAft>
          <a:spcPts val="709"/>
        </a:spcAft>
        <a:buClr>
          <a:schemeClr val="accent1"/>
        </a:buClr>
        <a:buSzPct val="80000"/>
        <a:buFont typeface="Corbel" pitchFamily="34" charset="0"/>
        <a:buChar char="•"/>
        <a:defRPr sz="3308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98750" indent="-405051" algn="l" defTabSz="1620203" rtl="0" eaLnBrk="1" latinLnBrk="0" hangingPunct="1">
        <a:lnSpc>
          <a:spcPct val="90000"/>
        </a:lnSpc>
        <a:spcBef>
          <a:spcPts val="354"/>
        </a:spcBef>
        <a:spcAft>
          <a:spcPts val="709"/>
        </a:spcAft>
        <a:buClr>
          <a:schemeClr val="accent1"/>
        </a:buClr>
        <a:buSzPct val="80000"/>
        <a:buFont typeface="Corbel" pitchFamily="34" charset="0"/>
        <a:buChar char="•"/>
        <a:defRPr sz="3308" kern="1200">
          <a:solidFill>
            <a:schemeClr val="accent1"/>
          </a:solidFill>
          <a:latin typeface="+mn-lt"/>
          <a:ea typeface="+mn-ea"/>
          <a:cs typeface="+mn-cs"/>
        </a:defRPr>
      </a:lvl6pPr>
      <a:lvl7pPr marL="3071250" indent="-405051" algn="l" defTabSz="1620203" rtl="0" eaLnBrk="1" latinLnBrk="0" hangingPunct="1">
        <a:lnSpc>
          <a:spcPct val="90000"/>
        </a:lnSpc>
        <a:spcBef>
          <a:spcPts val="354"/>
        </a:spcBef>
        <a:spcAft>
          <a:spcPts val="709"/>
        </a:spcAft>
        <a:buClr>
          <a:schemeClr val="accent1"/>
        </a:buClr>
        <a:buSzPct val="80000"/>
        <a:buFont typeface="Corbel" pitchFamily="34" charset="0"/>
        <a:buChar char="•"/>
        <a:defRPr sz="3308" kern="1200">
          <a:solidFill>
            <a:schemeClr val="accent1"/>
          </a:solidFill>
          <a:latin typeface="+mn-lt"/>
          <a:ea typeface="+mn-ea"/>
          <a:cs typeface="+mn-cs"/>
        </a:defRPr>
      </a:lvl7pPr>
      <a:lvl8pPr marL="3543750" indent="-405051" algn="l" defTabSz="1620203" rtl="0" eaLnBrk="1" latinLnBrk="0" hangingPunct="1">
        <a:lnSpc>
          <a:spcPct val="90000"/>
        </a:lnSpc>
        <a:spcBef>
          <a:spcPts val="354"/>
        </a:spcBef>
        <a:spcAft>
          <a:spcPts val="709"/>
        </a:spcAft>
        <a:buClr>
          <a:schemeClr val="accent1"/>
        </a:buClr>
        <a:buSzPct val="80000"/>
        <a:buFont typeface="Corbel" pitchFamily="34" charset="0"/>
        <a:buChar char="•"/>
        <a:defRPr sz="3308" kern="1200">
          <a:solidFill>
            <a:schemeClr val="accent1"/>
          </a:solidFill>
          <a:latin typeface="+mn-lt"/>
          <a:ea typeface="+mn-ea"/>
          <a:cs typeface="+mn-cs"/>
        </a:defRPr>
      </a:lvl8pPr>
      <a:lvl9pPr marL="4016250" indent="-405051" algn="l" defTabSz="1620203" rtl="0" eaLnBrk="1" latinLnBrk="0" hangingPunct="1">
        <a:lnSpc>
          <a:spcPct val="90000"/>
        </a:lnSpc>
        <a:spcBef>
          <a:spcPts val="354"/>
        </a:spcBef>
        <a:spcAft>
          <a:spcPts val="709"/>
        </a:spcAft>
        <a:buClr>
          <a:schemeClr val="accent1"/>
        </a:buClr>
        <a:buSzPct val="80000"/>
        <a:buFont typeface="Corbel" pitchFamily="34" charset="0"/>
        <a:buChar char="•"/>
        <a:defRPr sz="3308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020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1pPr>
      <a:lvl2pPr marL="810101" algn="l" defTabSz="162020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2pPr>
      <a:lvl3pPr marL="1620203" algn="l" defTabSz="162020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3pPr>
      <a:lvl4pPr marL="2430304" algn="l" defTabSz="162020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4pPr>
      <a:lvl5pPr marL="3240405" algn="l" defTabSz="162020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5pPr>
      <a:lvl6pPr marL="4050506" algn="l" defTabSz="162020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6pPr>
      <a:lvl7pPr marL="4860608" algn="l" defTabSz="162020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7pPr>
      <a:lvl8pPr marL="5670709" algn="l" defTabSz="162020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8pPr>
      <a:lvl9pPr marL="6480810" algn="l" defTabSz="162020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14697" y="504281"/>
            <a:ext cx="21602700" cy="2958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08573" tIns="154286" rIns="308573" bIns="154286">
            <a:spAutoFit/>
          </a:bodyPr>
          <a:lstStyle>
            <a:lvl1pPr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A" altLang="fr-FR" sz="8600" b="1" dirty="0" err="1"/>
              <a:t>Title</a:t>
            </a:r>
            <a:r>
              <a:rPr lang="fr-CA" altLang="fr-FR" sz="1700" dirty="0">
                <a:latin typeface="Segoe Print" pitchFamily="2" charset="0"/>
              </a:rPr>
              <a:t/>
            </a:r>
            <a:br>
              <a:rPr lang="fr-CA" altLang="fr-FR" sz="1700" dirty="0">
                <a:latin typeface="Segoe Print" pitchFamily="2" charset="0"/>
              </a:rPr>
            </a:br>
            <a:r>
              <a:rPr lang="fr-CA" altLang="fr-FR" sz="4300" dirty="0" err="1"/>
              <a:t>Names</a:t>
            </a:r>
            <a:r>
              <a:rPr lang="fr-CA" altLang="fr-FR" sz="4300" dirty="0"/>
              <a:t> of </a:t>
            </a:r>
            <a:r>
              <a:rPr lang="fr-CA" altLang="fr-FR" sz="4300" dirty="0" err="1"/>
              <a:t>authors</a:t>
            </a:r>
            <a:r>
              <a:rPr lang="fr-CA" altLang="fr-FR" sz="4300" dirty="0"/>
              <a:t> (</a:t>
            </a:r>
            <a:r>
              <a:rPr lang="fr-CA" altLang="fr-FR" sz="4300" dirty="0" err="1"/>
              <a:t>fist</a:t>
            </a:r>
            <a:r>
              <a:rPr lang="fr-CA" altLang="fr-FR" sz="4300" dirty="0"/>
              <a:t> and last </a:t>
            </a:r>
            <a:r>
              <a:rPr lang="fr-CA" altLang="fr-FR" sz="4300" dirty="0" err="1"/>
              <a:t>name</a:t>
            </a:r>
            <a:r>
              <a:rPr lang="fr-CA" altLang="fr-FR" sz="4300" dirty="0"/>
              <a:t>)</a:t>
            </a:r>
            <a:br>
              <a:rPr lang="fr-CA" altLang="fr-FR" sz="4300" dirty="0"/>
            </a:br>
            <a:r>
              <a:rPr lang="fr-CA" altLang="fr-FR" sz="4300" dirty="0" err="1"/>
              <a:t>authors</a:t>
            </a:r>
            <a:r>
              <a:rPr lang="fr-CA" altLang="fr-FR" sz="4300" dirty="0"/>
              <a:t> affiliation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581025" y="5178986"/>
            <a:ext cx="5308633" cy="72019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1-Abstract</a:t>
            </a: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6519069" y="5184801"/>
            <a:ext cx="8793957" cy="72019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</a:t>
            </a:r>
            <a:r>
              <a:rPr lang="fr-CA" sz="42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fr-CA" sz="4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CA" sz="42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fr-CA" sz="4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fr-CA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Arial</a:t>
            </a: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576214" y="14257810"/>
            <a:ext cx="5308633" cy="1668149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fr-CA" sz="42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Mthodology</a:t>
            </a:r>
            <a:endParaRPr lang="fr-CA" sz="4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519070" y="14257809"/>
            <a:ext cx="8785226" cy="803296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 Illustration </a:t>
            </a:r>
            <a:r>
              <a:rPr lang="fr-CA" sz="27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(Image, graphique, </a:t>
            </a:r>
            <a:r>
              <a:rPr lang="fr-CA" sz="27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scheme</a:t>
            </a:r>
            <a:r>
              <a:rPr lang="fr-CA" sz="27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photo…)</a:t>
            </a: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picture is worth a thousand words. The illustration must support the point. It must inform the reader!</a:t>
            </a: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527800" y="23906881"/>
            <a:ext cx="8785225" cy="677108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200" b="1" dirty="0">
                <a:solidFill>
                  <a:prstClr val="black"/>
                </a:solidFill>
                <a:latin typeface="Arial" pitchFamily="34" charset="0"/>
              </a:rPr>
              <a:t>5- Illustration</a:t>
            </a:r>
            <a:endParaRPr lang="fr-CA" sz="42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Segoe Print" pitchFamily="2" charset="0"/>
            </a:endParaRPr>
          </a:p>
        </p:txBody>
      </p:sp>
      <p:sp>
        <p:nvSpPr>
          <p:cNvPr id="22" name="ZoneTexte 10"/>
          <p:cNvSpPr txBox="1">
            <a:spLocks noChangeArrowheads="1"/>
          </p:cNvSpPr>
          <p:nvPr/>
        </p:nvSpPr>
        <p:spPr bwMode="auto">
          <a:xfrm>
            <a:off x="6588533" y="30891657"/>
            <a:ext cx="4152219" cy="481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306" tIns="32653" rIns="65306" bIns="32653">
            <a:spAutoFit/>
          </a:bodyPr>
          <a:lstStyle>
            <a:lvl1pPr eaLnBrk="0" hangingPunct="0">
              <a:defRPr sz="6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6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CA" altLang="fr-FR" sz="2700" i="1" dirty="0"/>
              <a:t>The </a:t>
            </a:r>
            <a:r>
              <a:rPr lang="fr-CA" altLang="fr-FR" sz="2700" i="1" dirty="0" err="1"/>
              <a:t>legend</a:t>
            </a:r>
            <a:r>
              <a:rPr lang="fr-CA" altLang="fr-FR" sz="2700" i="1" dirty="0"/>
              <a:t> of  l’illustration</a:t>
            </a:r>
          </a:p>
        </p:txBody>
      </p:sp>
      <p:cxnSp>
        <p:nvCxnSpPr>
          <p:cNvPr id="26" name="Connecteur droit avec flèche 25"/>
          <p:cNvCxnSpPr/>
          <p:nvPr/>
        </p:nvCxnSpPr>
        <p:spPr>
          <a:xfrm flipH="1">
            <a:off x="15193839" y="659184"/>
            <a:ext cx="864095" cy="277145"/>
          </a:xfrm>
          <a:prstGeom prst="straightConnector1">
            <a:avLst/>
          </a:prstGeom>
          <a:ln w="1016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flipV="1">
            <a:off x="2736454" y="1440385"/>
            <a:ext cx="814807" cy="557628"/>
          </a:xfrm>
          <a:prstGeom prst="straightConnector1">
            <a:avLst/>
          </a:prstGeom>
          <a:ln w="1016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15922674" y="5178986"/>
            <a:ext cx="5103813" cy="806374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 </a:t>
            </a:r>
            <a:r>
              <a:rPr lang="fr-CA" sz="4200" b="1" spc="-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Conclusion. </a:t>
            </a: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15947248" y="14257810"/>
            <a:ext cx="5103813" cy="701730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 </a:t>
            </a:r>
            <a:r>
              <a:rPr lang="fr-CA" sz="42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r>
              <a:rPr lang="fr-CA" sz="4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CA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15717856" y="25635073"/>
            <a:ext cx="5385780" cy="61247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8-Acknowledgments</a:t>
            </a:r>
          </a:p>
          <a:p>
            <a:pPr lvl="0">
              <a:defRPr/>
            </a:pPr>
            <a:r>
              <a:rPr lang="fr-CA" sz="4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contact</a:t>
            </a: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fr-CA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 courriel and internet site</a:t>
            </a:r>
            <a:endParaRPr lang="fr-FR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Connecteur droit 36"/>
          <p:cNvCxnSpPr/>
          <p:nvPr/>
        </p:nvCxnSpPr>
        <p:spPr>
          <a:xfrm>
            <a:off x="581025" y="4104681"/>
            <a:ext cx="20445461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728393" y="1406862"/>
            <a:ext cx="27815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700" dirty="0" err="1">
                <a:latin typeface="Arial" panose="020B0604020202020204" pitchFamily="34" charset="0"/>
                <a:cs typeface="Arial" panose="020B0604020202020204" pitchFamily="34" charset="0"/>
              </a:rPr>
              <a:t>Logoof</a:t>
            </a:r>
            <a:r>
              <a:rPr lang="fr-CA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sz="27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sz="2700" dirty="0" err="1"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fr-CA" sz="2700" dirty="0">
                <a:latin typeface="Arial" panose="020B0604020202020204" pitchFamily="34" charset="0"/>
                <a:cs typeface="Arial" panose="020B0604020202020204" pitchFamily="34" charset="0"/>
              </a:rPr>
              <a:t> and/or </a:t>
            </a:r>
            <a:r>
              <a:rPr lang="fr-CA" sz="2700" dirty="0" err="1"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lang="fr-CA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sz="2700" dirty="0" err="1">
                <a:latin typeface="Arial" panose="020B0604020202020204" pitchFamily="34" charset="0"/>
                <a:cs typeface="Arial" panose="020B0604020202020204" pitchFamily="34" charset="0"/>
              </a:rPr>
              <a:t>Laboratory</a:t>
            </a:r>
            <a:endParaRPr lang="fr-CA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938DA396-2ECE-4638-9746-89CA6A124E66}"/>
              </a:ext>
            </a:extLst>
          </p:cNvPr>
          <p:cNvSpPr/>
          <p:nvPr/>
        </p:nvSpPr>
        <p:spPr>
          <a:xfrm>
            <a:off x="3497139" y="1080168"/>
            <a:ext cx="2387707" cy="1250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Reerence</a:t>
            </a:r>
            <a:r>
              <a:rPr lang="fr-FR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-code</a:t>
            </a:r>
            <a:endParaRPr lang="fr-DZ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9464A71-41DF-448A-8B42-736C8102D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4253" y="20193452"/>
            <a:ext cx="2766448" cy="2782626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E5AF5296-A3E5-4ECC-A9B2-76A87D5773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46324" y="20193452"/>
            <a:ext cx="2766448" cy="2782626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FD566103-2255-4F07-9A10-3AE73E6ACF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5534" y="17432992"/>
            <a:ext cx="5144014" cy="2559582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D271F122-06A7-406B-B67B-ED3E04386B1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8533" y="25447507"/>
            <a:ext cx="8236378" cy="5204899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EA8E541E-73D4-4444-8D2A-05AF7167E39B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90" r="24942"/>
          <a:stretch/>
        </p:blipFill>
        <p:spPr>
          <a:xfrm>
            <a:off x="18654620" y="797756"/>
            <a:ext cx="2396441" cy="20107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7" name="ZoneTexte 10">
            <a:extLst>
              <a:ext uri="{FF2B5EF4-FFF2-40B4-BE49-F238E27FC236}">
                <a16:creationId xmlns:a16="http://schemas.microsoft.com/office/drawing/2014/main" id="{1C50D1C6-9DCC-4BA7-B5CD-CE51638ACE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533" y="23114793"/>
            <a:ext cx="3767498" cy="481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306" tIns="32653" rIns="65306" bIns="32653">
            <a:spAutoFit/>
          </a:bodyPr>
          <a:lstStyle>
            <a:lvl1pPr eaLnBrk="0" hangingPunct="0">
              <a:defRPr sz="6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6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CA" altLang="fr-FR" sz="2700" i="1" dirty="0"/>
              <a:t>Légende de l’illustration</a:t>
            </a:r>
          </a:p>
        </p:txBody>
      </p:sp>
    </p:spTree>
    <p:extLst>
      <p:ext uri="{BB962C8B-B14F-4D97-AF65-F5344CB8AC3E}">
        <p14:creationId xmlns:p14="http://schemas.microsoft.com/office/powerpoint/2010/main" val="3768782698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168</TotalTime>
  <Words>86</Words>
  <Application>Microsoft Office PowerPoint</Application>
  <PresentationFormat>Personnalisé</PresentationFormat>
  <Paragraphs>139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Corbel</vt:lpstr>
      <vt:lpstr>Segoe Print</vt:lpstr>
      <vt:lpstr>Base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PC NANO</cp:lastModifiedBy>
  <cp:revision>34</cp:revision>
  <dcterms:created xsi:type="dcterms:W3CDTF">2014-03-10T17:22:20Z</dcterms:created>
  <dcterms:modified xsi:type="dcterms:W3CDTF">2021-10-22T12:57:55Z</dcterms:modified>
</cp:coreProperties>
</file>